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7313" r:id="rId86"/>
    <p:sldId id="2147477288" r:id="rId87"/>
    <p:sldId id="2147477302" r:id="rId88"/>
    <p:sldId id="2147477299" r:id="rId89"/>
    <p:sldId id="2147477342" r:id="rId90"/>
    <p:sldId id="2147477317" r:id="rId91"/>
    <p:sldId id="2147478827" r:id="rId92"/>
    <p:sldId id="2147477343"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0F336B-AAAC-441E-99F0-F6F5BFD10E9E}" v="1127" dt="2023-02-09T01:19:13.8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252" y="8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2-09T01:28:21.546" v="2498" actId="2696"/>
      <pc:docMkLst>
        <pc:docMk/>
      </pc:docMkLst>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0:44:43.699" v="2369" actId="115"/>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7T20:25:49.108" v="1817" actId="3626"/>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07T20:44:40.862" v="2107"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06T18:26:24.999" v="350"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09T01:19:13.896" v="2411" actId="20577"/>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ldChg>
      <pc:sldChg chg="delSp modSp add del mod delAnim">
        <pc:chgData name="Bob Ward" userId="6da7c2dd-8e2e-469f-a216-c384312e2a2d" providerId="ADAL" clId="{5D0F336B-AAAC-441E-99F0-F6F5BFD10E9E}" dt="2023-02-07T20:40:25.699" v="2071" actId="478"/>
        <pc:sldMkLst>
          <pc:docMk/>
          <pc:sldMk cId="4048639675" sldId="2147477397"/>
        </pc:sldMkLst>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2/8/2023 7:27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2/8/2023 7:26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2/8/2023 7:27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2/8/2023 7:27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09.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7.xml"/><Relationship Id="rId16" Type="http://schemas.openxmlformats.org/officeDocument/2006/relationships/image" Target="../media/image211.sv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image" Target="../media/image208.png"/><Relationship Id="rId5" Type="http://schemas.openxmlformats.org/officeDocument/2006/relationships/hyperlink" Target="https://aka.ms/sqlserver2022decks" TargetMode="External"/><Relationship Id="rId15" Type="http://schemas.openxmlformats.org/officeDocument/2006/relationships/image" Target="../media/image210.png"/><Relationship Id="rId10" Type="http://schemas.openxmlformats.org/officeDocument/2006/relationships/hyperlink" Target="https://www.youtube.com/redirect?event=video_description&amp;redir_token=QUFFLUhqbVZOWW84dXFVcVdvalZtN2hFel85NjFvSndEd3xBQ3Jtc0ttV0ZjRndYVkV2YjZHc1VqenVuZ2NQOWt4RFdmVWt4b1p3S0FuT2p0NUhuTUY5bmNFdFhwcE1yWDNnM1FPcGd6MFRJRU9aV3R4cDd0VVJFWkMwckk1dkhUelh6bndQelZhMjlGeW5Ea09sSjBKeDBjTQ&amp;q=https%3A%2F%2Faka.ms%2Fsqlserver2022series&amp;v=7bV516JfVLs" TargetMode="External"/><Relationship Id="rId4" Type="http://schemas.openxmlformats.org/officeDocument/2006/relationships/hyperlink" Target="https://aka.ms/getsqlserver2022" TargetMode="External"/><Relationship Id="rId9" Type="http://schemas.openxmlformats.org/officeDocument/2006/relationships/hyperlink" Target="https://aka.ms/sqlserver2022series" TargetMode="External"/><Relationship Id="rId14" Type="http://schemas.openxmlformats.org/officeDocument/2006/relationships/hyperlink" Target="https://aka.ms/sql2022worksho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7.jpeg"/><Relationship Id="rId5" Type="http://schemas.openxmlformats.org/officeDocument/2006/relationships/image" Target="../media/image171.png"/><Relationship Id="rId10" Type="http://schemas.openxmlformats.org/officeDocument/2006/relationships/image" Target="../media/image176.jpeg"/><Relationship Id="rId4" Type="http://schemas.openxmlformats.org/officeDocument/2006/relationships/image" Target="../media/image9.svg"/><Relationship Id="rId9" Type="http://schemas.openxmlformats.org/officeDocument/2006/relationships/image" Target="../media/image175.jpeg"/><Relationship Id="rId14" Type="http://schemas.openxmlformats.org/officeDocument/2006/relationships/image" Target="../media/image180.png"/></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3.jpeg"/><Relationship Id="rId4" Type="http://schemas.openxmlformats.org/officeDocument/2006/relationships/image" Target="../media/image182.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2.png"/><Relationship Id="rId17" Type="http://schemas.openxmlformats.org/officeDocument/2006/relationships/image" Target="../media/image177.jpeg"/><Relationship Id="rId2" Type="http://schemas.openxmlformats.org/officeDocument/2006/relationships/notesSlide" Target="../notesSlides/notesSlide75.xml"/><Relationship Id="rId16" Type="http://schemas.openxmlformats.org/officeDocument/2006/relationships/image" Target="../media/image176.jpeg"/><Relationship Id="rId20"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71.png"/><Relationship Id="rId5" Type="http://schemas.openxmlformats.org/officeDocument/2006/relationships/image" Target="../media/image184.png"/><Relationship Id="rId15" Type="http://schemas.openxmlformats.org/officeDocument/2006/relationships/image" Target="../media/image175.jpeg"/><Relationship Id="rId10" Type="http://schemas.openxmlformats.org/officeDocument/2006/relationships/image" Target="../media/image23.svg"/><Relationship Id="rId19"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4.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8.png"/><Relationship Id="rId7" Type="http://schemas.openxmlformats.org/officeDocument/2006/relationships/image" Target="../media/image175.jpeg"/><Relationship Id="rId12" Type="http://schemas.openxmlformats.org/officeDocument/2006/relationships/image" Target="../media/image180.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9.svg"/><Relationship Id="rId9" Type="http://schemas.openxmlformats.org/officeDocument/2006/relationships/image" Target="../media/image177.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9"/>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b="0" i="0" u="sng" dirty="0">
                <a:solidFill>
                  <a:srgbClr val="063E6C"/>
                </a:solidFill>
                <a:effectLst/>
                <a:latin typeface="SegoeUI"/>
                <a:hlinkClick r:id="rId10"/>
              </a:rPr>
              <a:t>aka.ms/sqlserver2022series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 seconds, milliseconds?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1120</TotalTime>
  <Words>11116</Words>
  <Application>Microsoft Office PowerPoint</Application>
  <PresentationFormat>Widescreen</PresentationFormat>
  <Paragraphs>1833</Paragraphs>
  <Slides>115</Slides>
  <Notes>92</Notes>
  <HiddenSlides>0</HiddenSlides>
  <MMClips>3</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115</vt:i4>
      </vt:variant>
    </vt:vector>
  </HeadingPairs>
  <TitlesOfParts>
    <vt:vector size="132"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SegoeUI</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2023-02-09T01:28:32Z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